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Palatino Linotype" panose="02040502050505030304" pitchFamily="18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43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s://refpedi.hu/media/migralt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IDE</a:t>
            </a:r>
            <a:r>
              <a:rPr lang="hu-HU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 dirty="0"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Budapest-Zuglói Református Egyházközség</a:t>
            </a:r>
            <a:endParaRPr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Budapest, 1149, Limanova tér 9-11.</a:t>
            </a: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Templomunk </a:t>
            </a:r>
            <a:r>
              <a:rPr lang="hu-HU" err="1"/>
              <a:t>címe</a:t>
            </a:r>
            <a:r>
              <a:rPr lang="hu-HU"/>
              <a:t>:1145, Róna </a:t>
            </a:r>
            <a:r>
              <a:rPr lang="hu-HU" dirty="0"/>
              <a:t>u.197-199.</a:t>
            </a:r>
            <a:endParaRPr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900722"/>
            <a:ext cx="5831513" cy="3314522"/>
            <a:chOff x="7199026" y="3850764"/>
            <a:chExt cx="5831513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3943719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2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 sz="1100" dirty="0"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444429" y="3850764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2662"/>
            <a:ext cx="4733605" cy="2881623"/>
            <a:chOff x="1646356" y="1810115"/>
            <a:chExt cx="4733605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0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 sz="1200" dirty="0"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4979706" y="1810115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929494"/>
            <a:ext cx="4947856" cy="2997054"/>
            <a:chOff x="3807372" y="5180823"/>
            <a:chExt cx="4947856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501629" y="5180823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2325"/>
            <a:ext cx="5873240" cy="3238726"/>
            <a:chOff x="794050" y="-2519694"/>
            <a:chExt cx="5873240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 sz="11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 sz="11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 sz="1100" dirty="0"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4116324" y="-251969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944417" y="2126765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1638500" y="3021926"/>
            <a:ext cx="89150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 dirty="0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tanulunk: </a:t>
            </a:r>
            <a:endParaRPr sz="2800" b="0" i="0" u="none" strike="noStrike" cap="none" dirty="0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24"/>
          <p:cNvSpPr txBox="1"/>
          <p:nvPr/>
        </p:nvSpPr>
        <p:spPr>
          <a:xfrm>
            <a:off x="5336540" y="1012974"/>
            <a:ext cx="5755558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 dirty="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dirty="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 dirty="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79332D8-A273-3B22-1C4D-C57191CF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554"/>
            <a:ext cx="4381500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660554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 Jeruzsálembe.</a:t>
            </a:r>
            <a:endParaRPr dirty="0"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 dirty="0">
                <a:latin typeface="+mj-lt"/>
              </a:rPr>
              <a:t>Hit- és erkölcstan vagy etika?</a:t>
            </a:r>
            <a:endParaRPr dirty="0">
              <a:latin typeface="+mj-lt"/>
            </a:endParaRPr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1310" y="1572891"/>
            <a:ext cx="2155510" cy="1719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65342" y="4218385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5A682B0C-2BC7-B9DD-2D18-65260B29C0C7}"/>
              </a:ext>
            </a:extLst>
          </p:cNvPr>
          <p:cNvSpPr/>
          <p:nvPr/>
        </p:nvSpPr>
        <p:spPr>
          <a:xfrm>
            <a:off x="531628" y="6198781"/>
            <a:ext cx="627320" cy="512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>
            <a:spLocks/>
          </p:cNvSpPr>
          <p:nvPr/>
        </p:nvSpPr>
        <p:spPr>
          <a:xfrm>
            <a:off x="258542" y="194222"/>
            <a:ext cx="8219747" cy="346337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 dirty="0"/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72845" y="4452674"/>
            <a:ext cx="11646310" cy="2000507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címe:</a:t>
            </a:r>
            <a:endParaRPr sz="1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1016247" y="2176462"/>
            <a:ext cx="10363200" cy="2505075"/>
          </a:xfrm>
          <a:prstGeom prst="rect">
            <a:avLst/>
          </a:prstGeom>
          <a:solidFill>
            <a:srgbClr val="E1F2C6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 sz="5400" dirty="0">
                <a:latin typeface="+mj-lt"/>
              </a:rPr>
              <a:t>Miért a református hit- és erkölcstan?</a:t>
            </a:r>
            <a:endParaRPr sz="5400" dirty="0">
              <a:latin typeface="+mj-lt"/>
            </a:endParaRPr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0298" y="232293"/>
            <a:ext cx="1398833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1166</Words>
  <Application>Microsoft Office PowerPoint</Application>
  <PresentationFormat>Szélesvásznú</PresentationFormat>
  <Paragraphs>156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2" baseType="lpstr">
      <vt:lpstr>Century Gothic</vt:lpstr>
      <vt:lpstr>Arial</vt:lpstr>
      <vt:lpstr>Times New Roman</vt:lpstr>
      <vt:lpstr>Noto Sans Symbols</vt:lpstr>
      <vt:lpstr>Palatino Linotype</vt:lpstr>
      <vt:lpstr>Calibri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Zimányi Noémi</cp:lastModifiedBy>
  <cp:revision>7</cp:revision>
  <dcterms:created xsi:type="dcterms:W3CDTF">2021-02-10T09:32:12Z</dcterms:created>
  <dcterms:modified xsi:type="dcterms:W3CDTF">2024-01-19T11:04:33Z</dcterms:modified>
</cp:coreProperties>
</file>